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74"/>
  </p:notesMasterIdLst>
  <p:sldIdLst>
    <p:sldId id="257" r:id="rId3"/>
    <p:sldId id="694" r:id="rId4"/>
    <p:sldId id="659" r:id="rId5"/>
    <p:sldId id="660" r:id="rId6"/>
    <p:sldId id="661" r:id="rId7"/>
    <p:sldId id="265" r:id="rId8"/>
    <p:sldId id="406" r:id="rId9"/>
    <p:sldId id="267" r:id="rId10"/>
    <p:sldId id="268" r:id="rId11"/>
    <p:sldId id="447" r:id="rId12"/>
    <p:sldId id="448" r:id="rId13"/>
    <p:sldId id="449" r:id="rId14"/>
    <p:sldId id="450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464" r:id="rId29"/>
    <p:sldId id="465" r:id="rId30"/>
    <p:sldId id="345" r:id="rId31"/>
    <p:sldId id="408" r:id="rId32"/>
    <p:sldId id="346" r:id="rId33"/>
    <p:sldId id="416" r:id="rId34"/>
    <p:sldId id="347" r:id="rId35"/>
    <p:sldId id="348" r:id="rId36"/>
    <p:sldId id="349" r:id="rId37"/>
    <p:sldId id="467" r:id="rId38"/>
    <p:sldId id="350" r:id="rId39"/>
    <p:sldId id="468" r:id="rId40"/>
    <p:sldId id="466" r:id="rId41"/>
    <p:sldId id="415" r:id="rId42"/>
    <p:sldId id="424" r:id="rId43"/>
    <p:sldId id="269" r:id="rId44"/>
    <p:sldId id="270" r:id="rId45"/>
    <p:sldId id="512" r:id="rId46"/>
    <p:sldId id="513" r:id="rId47"/>
    <p:sldId id="514" r:id="rId48"/>
    <p:sldId id="515" r:id="rId49"/>
    <p:sldId id="516" r:id="rId50"/>
    <p:sldId id="517" r:id="rId51"/>
    <p:sldId id="518" r:id="rId52"/>
    <p:sldId id="519" r:id="rId53"/>
    <p:sldId id="520" r:id="rId54"/>
    <p:sldId id="272" r:id="rId55"/>
    <p:sldId id="477" r:id="rId56"/>
    <p:sldId id="469" r:id="rId57"/>
    <p:sldId id="470" r:id="rId58"/>
    <p:sldId id="471" r:id="rId59"/>
    <p:sldId id="472" r:id="rId60"/>
    <p:sldId id="473" r:id="rId61"/>
    <p:sldId id="474" r:id="rId62"/>
    <p:sldId id="475" r:id="rId63"/>
    <p:sldId id="476" r:id="rId64"/>
    <p:sldId id="478" r:id="rId65"/>
    <p:sldId id="479" r:id="rId66"/>
    <p:sldId id="521" r:id="rId67"/>
    <p:sldId id="271" r:id="rId68"/>
    <p:sldId id="480" r:id="rId69"/>
    <p:sldId id="481" r:id="rId70"/>
    <p:sldId id="482" r:id="rId71"/>
    <p:sldId id="483" r:id="rId72"/>
    <p:sldId id="484" r:id="rId73"/>
    <p:sldId id="485" r:id="rId74"/>
    <p:sldId id="486" r:id="rId75"/>
    <p:sldId id="487" r:id="rId76"/>
    <p:sldId id="522" r:id="rId77"/>
    <p:sldId id="414" r:id="rId78"/>
    <p:sldId id="523" r:id="rId79"/>
    <p:sldId id="399" r:id="rId80"/>
    <p:sldId id="488" r:id="rId81"/>
    <p:sldId id="489" r:id="rId82"/>
    <p:sldId id="490" r:id="rId83"/>
    <p:sldId id="491" r:id="rId84"/>
    <p:sldId id="492" r:id="rId85"/>
    <p:sldId id="493" r:id="rId86"/>
    <p:sldId id="494" r:id="rId87"/>
    <p:sldId id="495" r:id="rId88"/>
    <p:sldId id="496" r:id="rId89"/>
    <p:sldId id="497" r:id="rId90"/>
    <p:sldId id="524" r:id="rId91"/>
    <p:sldId id="498" r:id="rId92"/>
    <p:sldId id="499" r:id="rId93"/>
    <p:sldId id="500" r:id="rId94"/>
    <p:sldId id="525" r:id="rId95"/>
    <p:sldId id="501" r:id="rId96"/>
    <p:sldId id="502" r:id="rId97"/>
    <p:sldId id="503" r:id="rId98"/>
    <p:sldId id="504" r:id="rId99"/>
    <p:sldId id="505" r:id="rId100"/>
    <p:sldId id="506" r:id="rId101"/>
    <p:sldId id="507" r:id="rId102"/>
    <p:sldId id="508" r:id="rId103"/>
    <p:sldId id="509" r:id="rId104"/>
    <p:sldId id="511" r:id="rId105"/>
    <p:sldId id="510" r:id="rId106"/>
    <p:sldId id="526" r:id="rId107"/>
    <p:sldId id="425" r:id="rId108"/>
    <p:sldId id="404" r:id="rId109"/>
    <p:sldId id="356" r:id="rId110"/>
    <p:sldId id="357" r:id="rId111"/>
    <p:sldId id="400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445" r:id="rId153"/>
    <p:sldId id="328" r:id="rId154"/>
    <p:sldId id="329" r:id="rId155"/>
    <p:sldId id="426" r:id="rId156"/>
    <p:sldId id="354" r:id="rId157"/>
    <p:sldId id="353" r:id="rId158"/>
    <p:sldId id="351" r:id="rId159"/>
    <p:sldId id="352" r:id="rId160"/>
    <p:sldId id="417" r:id="rId161"/>
    <p:sldId id="418" r:id="rId162"/>
    <p:sldId id="405" r:id="rId163"/>
    <p:sldId id="407" r:id="rId164"/>
    <p:sldId id="403" r:id="rId165"/>
    <p:sldId id="324" r:id="rId166"/>
    <p:sldId id="410" r:id="rId167"/>
    <p:sldId id="326" r:id="rId168"/>
    <p:sldId id="413" r:id="rId169"/>
    <p:sldId id="412" r:id="rId170"/>
    <p:sldId id="527" r:id="rId171"/>
    <p:sldId id="528" r:id="rId172"/>
    <p:sldId id="409" r:id="rId1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050"/>
    <a:srgbClr val="FF9300"/>
    <a:srgbClr val="0027FF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07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56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theme" Target="theme/theme1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156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171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is Method Man. He is part of the Wu Tang Clan.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604952" y="3992137"/>
            <a:ext cx="157927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runToaster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58645" y="2683727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41179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3" y="3810000"/>
            <a:ext cx="24755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389972" y="37914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16140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55" y="5527288"/>
            <a:ext cx="20183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4360128" y="50626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800078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1" y="5527288"/>
            <a:ext cx="441588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4360128" y="50626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04A61-A444-0947-AE97-AE37EEB563A5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03D0E-A346-E64E-80B1-7B5641F2AA6A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851074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12237" y="5884127"/>
            <a:ext cx="345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236AF-61B5-A843-B7FC-A2469236E74E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D354E-BA65-CC43-ABF1-AB18E260940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168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778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3405" y="1918009"/>
            <a:ext cx="5163015" cy="19514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 for Weight on Moon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3112" y="4282069"/>
            <a:ext cx="594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Your weight on the moon is 16.5% </a:t>
            </a:r>
            <a:r>
              <a:rPr lang="en-US"/>
              <a:t>your weight on the earth</a:t>
            </a:r>
          </a:p>
        </p:txBody>
      </p:sp>
    </p:spTree>
    <p:extLst>
      <p:ext uri="{BB962C8B-B14F-4D97-AF65-F5344CB8AC3E}">
        <p14:creationId xmlns:p14="http://schemas.microsoft.com/office/powerpoint/2010/main" val="21653429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Passing in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0696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method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“trace” this program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For primitives: Variables are </a:t>
            </a:r>
            <a:r>
              <a:rPr lang="en-US" sz="5600" b="1" dirty="0"/>
              <a:t>not</a:t>
            </a:r>
            <a:r>
              <a:rPr lang="en-US" sz="5600" dirty="0"/>
              <a:t> passed when you use parameters. Values are passed 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.setColor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1532" y="6488668"/>
            <a:ext cx="55474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We will talk about how </a:t>
            </a:r>
            <a:r>
              <a:rPr lang="en-US"/>
              <a:t>to define these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13313480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358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Square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81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602166" y="6399458"/>
            <a:ext cx="7746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You don’t need a second toaster if you want to toast bagels. Use the same one.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(</a:t>
            </a:r>
            <a:r>
              <a:rPr lang="en-US" sz="2200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)root;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Java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Extra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08153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	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669192"/>
            <a:ext cx="8348870" cy="603509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1</a:t>
            </a:r>
          </a:p>
        </p:txBody>
      </p:sp>
    </p:spTree>
    <p:extLst>
      <p:ext uri="{BB962C8B-B14F-4D97-AF65-F5344CB8AC3E}">
        <p14:creationId xmlns:p14="http://schemas.microsoft.com/office/powerpoint/2010/main" val="1270238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Output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55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method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single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6777" y="5020325"/>
            <a:ext cx="401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statement is necessary because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average</a:t>
            </a:r>
            <a:r>
              <a:rPr lang="en-US" sz="2400" dirty="0">
                <a:solidFill>
                  <a:srgbClr val="0000FF"/>
                </a:solidFill>
              </a:rPr>
              <a:t> promised to return a double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41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“call”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1381" y="1555254"/>
            <a:ext cx="1522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arguments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50420" y="2116457"/>
            <a:ext cx="1728439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7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171776" y="1616473"/>
            <a:ext cx="352010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9591" y="1073350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379" y="1060708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Return Type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38523" y="1627625"/>
            <a:ext cx="970502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" y="695739"/>
            <a:ext cx="8284646" cy="598867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2</a:t>
            </a:r>
          </a:p>
        </p:txBody>
      </p:sp>
    </p:spTree>
    <p:extLst>
      <p:ext uri="{BB962C8B-B14F-4D97-AF65-F5344CB8AC3E}">
        <p14:creationId xmlns:p14="http://schemas.microsoft.com/office/powerpoint/2010/main" val="45571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method ends it “returns”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Parameters let you provide a method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67630" y="4545980"/>
            <a:ext cx="33565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54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4947424"/>
            <a:ext cx="2631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38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34178" y="2338038"/>
            <a:ext cx="47950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32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2706028"/>
            <a:ext cx="53414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50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58646" y="3085170"/>
            <a:ext cx="76608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11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78782" y="3442009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1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3</a:t>
            </a:r>
          </a:p>
        </p:txBody>
      </p:sp>
    </p:spTree>
    <p:extLst>
      <p:ext uri="{BB962C8B-B14F-4D97-AF65-F5344CB8AC3E}">
        <p14:creationId xmlns:p14="http://schemas.microsoft.com/office/powerpoint/2010/main" val="1159629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80948" y="4947424"/>
            <a:ext cx="2609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98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312236" y="5315415"/>
            <a:ext cx="36798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88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7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01083" y="5151862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3738688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769434" y="5519853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1151080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2672576" y="2315736"/>
            <a:ext cx="397355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1655835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5118411" y="2315736"/>
            <a:ext cx="137160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39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5118411" y="2315736"/>
            <a:ext cx="137160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93797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858646" y="2683727"/>
            <a:ext cx="236405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9711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393904" y="3074020"/>
            <a:ext cx="39809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39099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22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83423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3815213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858644" y="5527289"/>
            <a:ext cx="308888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8190083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5872976"/>
            <a:ext cx="31223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3121526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85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6478" y="4423318"/>
            <a:ext cx="334536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33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757961" y="4791308"/>
            <a:ext cx="306658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021981" y="2338040"/>
            <a:ext cx="475041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meteresToCm</a:t>
            </a:r>
            <a:r>
              <a:rPr lang="en-US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143564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5129561" y="2338040"/>
            <a:ext cx="2642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meteresToCm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3679600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903250" y="2694879"/>
            <a:ext cx="378026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meteresToCm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C68-9608-3C42-99D2-7305E4B091EA}"/>
              </a:ext>
            </a:extLst>
          </p:cNvPr>
          <p:cNvSpPr txBox="1"/>
          <p:nvPr/>
        </p:nvSpPr>
        <p:spPr>
          <a:xfrm>
            <a:off x="4828476" y="269859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2873578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769113" y="4780157"/>
            <a:ext cx="312234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5084955" y="43043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2637357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69795" y="4780157"/>
            <a:ext cx="602165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5084955" y="430437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3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36343" y="5159298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34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9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meters;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04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6479" y="5148147"/>
            <a:ext cx="33565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1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37053" y="2899667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895385" y="3561111"/>
            <a:ext cx="4070195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.setFilled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(true);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689217" y="4850981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add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36341" y="5493835"/>
            <a:ext cx="438242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70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22702" y="5504986"/>
            <a:ext cx="199606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50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497872" y="2338040"/>
            <a:ext cx="439358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2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322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863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89610" y="2338040"/>
            <a:ext cx="335651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0592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69796" y="2672576"/>
            <a:ext cx="343457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73144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07917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003289" y="30442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700764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11553" y="5516137"/>
            <a:ext cx="19849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248616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AFE77-72A4-DA46-B6E6-820ACB03D941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15D79-38BC-044F-ACF0-FEF529FD2D9F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A1DC-4B95-1644-8A44-8964820012AD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20AE2-D7E1-FA42-B56E-BF7D44850FC7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6CC9C-A4D9-8A49-BB17-8C6A656D3AA6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4FD44-9BBA-9C4E-8DC0-E9E6FC60CF28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996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1025913" y="5096108"/>
            <a:ext cx="683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 difference with Java methods: </a:t>
            </a:r>
          </a:p>
          <a:p>
            <a:pPr algn="ctr"/>
            <a:r>
              <a:rPr lang="en-US" sz="2400" dirty="0"/>
              <a:t>Java methods can </a:t>
            </a:r>
            <a:r>
              <a:rPr lang="en-US" sz="2400" b="1" dirty="0"/>
              <a:t>take in data</a:t>
            </a:r>
            <a:r>
              <a:rPr lang="en-US" sz="2400" dirty="0"/>
              <a:t>, and can </a:t>
            </a:r>
            <a:r>
              <a:rPr lang="en-US" sz="2400" b="1" dirty="0"/>
              <a:t>return data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11553" y="5516137"/>
            <a:ext cx="19849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248616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34740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25191" y="5516137"/>
            <a:ext cx="437127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248616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20347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01084" y="5872976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91630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60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607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437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6" y="5148146"/>
            <a:ext cx="361299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9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00400" y="5504985"/>
            <a:ext cx="201837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74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2497874" y="2304585"/>
            <a:ext cx="437127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843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2497874" y="2304585"/>
            <a:ext cx="437127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6598152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6988</Words>
  <Application>Microsoft Macintosh PowerPoint</Application>
  <PresentationFormat>On-screen Show (4:3)</PresentationFormat>
  <Paragraphs>1881</Paragraphs>
  <Slides>171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171</vt:i4>
      </vt:variant>
    </vt:vector>
  </HeadingPairs>
  <TitlesOfParts>
    <vt:vector size="188" baseType="lpstr">
      <vt:lpstr>ＭＳ Ｐゴシック</vt:lpstr>
      <vt:lpstr>Arial</vt:lpstr>
      <vt:lpstr>Calibri</vt:lpstr>
      <vt:lpstr>Century Gothic</vt:lpstr>
      <vt:lpstr>Chalkboard</vt:lpstr>
      <vt:lpstr>Charcoal CY</vt:lpstr>
      <vt:lpstr>Courier</vt:lpstr>
      <vt:lpstr>Courier New</vt:lpstr>
      <vt:lpstr>Helvetica</vt:lpstr>
      <vt:lpstr>Helvetica Neue</vt:lpstr>
      <vt:lpstr>Menlo</vt:lpstr>
      <vt:lpstr>Monotype Sorts</vt:lpstr>
      <vt:lpstr>Times</vt:lpstr>
      <vt:lpstr>Times New Roman</vt:lpstr>
      <vt:lpstr>Wingdings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50</cp:revision>
  <cp:lastPrinted>2018-01-24T22:54:05Z</cp:lastPrinted>
  <dcterms:created xsi:type="dcterms:W3CDTF">2016-06-22T10:46:22Z</dcterms:created>
  <dcterms:modified xsi:type="dcterms:W3CDTF">2018-04-16T19:51:15Z</dcterms:modified>
</cp:coreProperties>
</file>